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1C4"/>
    <a:srgbClr val="00668A"/>
    <a:srgbClr val="41F43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962" autoAdjust="0"/>
    <p:restoredTop sz="94654" autoAdjust="0"/>
  </p:normalViewPr>
  <p:slideViewPr>
    <p:cSldViewPr>
      <p:cViewPr>
        <p:scale>
          <a:sx n="66" d="100"/>
          <a:sy n="66" d="100"/>
        </p:scale>
        <p:origin x="-126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D3828-C49A-4DD7-AB05-586FFDAF2E32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03A58-809E-4765-AB72-490EC72D5A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69813-40EE-46C5-BDF1-7A54ABC814A0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87CDA-91E2-411A-88E6-626B66B2F4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3CFB6-D04A-4FA7-8D92-2AB9BD424502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DEF1D-5A64-4D4D-8671-496CF43170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76047-EE0E-409A-ABAE-1669A5DCBAA1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FCB89-49FB-49BD-B52A-E4C68F8510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7E371-97E3-4734-A099-870DD3A0519B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5D609-0E69-4F7D-8271-D848B6A8AD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26F1F-B5C3-4F7A-A177-2B29516F161C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407CC-0973-458B-A5FD-CEEE6A7F06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5B922-AB14-42F2-965F-377197460550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F9F60-8C1F-4824-8D90-82A25EE614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52E55-DE29-41E3-8A17-F33E6D893CB7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954F9-F2DD-45F0-BC89-E0AFFD79B8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AECF7-90BC-416E-A8D8-AB89583AB8AA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0CB7F-CCD8-470A-8F3A-0B165473D5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69E9C-B005-474F-80B5-19D4F17E4ECF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06EC1-2908-420F-AA23-1C4B1A28F3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DBFB6-CB30-40F2-A62F-923379F1A8D4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53D15-F044-45AF-9DFC-0549BDC588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379174-E718-4C5A-960B-D425BCE51697}" type="datetimeFigureOut">
              <a:rPr lang="en-US"/>
              <a:pPr>
                <a:defRPr/>
              </a:pPr>
              <a:t>11/26/2010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B43E83-7BD2-484B-BA94-0C7081A909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http://www.pixelperfectdigital.com/free_stock_photos/data/552/medium/3D_Background_0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6"/>
          <p:cNvSpPr txBox="1">
            <a:spLocks noChangeArrowheads="1"/>
          </p:cNvSpPr>
          <p:nvPr/>
        </p:nvSpPr>
        <p:spPr bwMode="auto">
          <a:xfrm>
            <a:off x="1676400" y="304800"/>
            <a:ext cx="6477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>
                <a:latin typeface="Times New Roman" pitchFamily="18" charset="0"/>
                <a:cs typeface="Times New Roman" pitchFamily="18" charset="0"/>
              </a:rPr>
              <a:t>Textiles, Steam, Iron and Coal Industries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yspacelayoutsupport.com/myspace-backgrounds/images/purplespar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eaLnBrk="1" hangingPunct="1"/>
            <a:r>
              <a:rPr lang="en-US" sz="2400" b="1" i="1" u="sng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The Textile Industry</a:t>
            </a: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457200" y="1219200"/>
            <a:ext cx="8382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The textile industry was a very important part of the </a:t>
            </a:r>
            <a:r>
              <a:rPr lang="en-US" sz="2400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Industrial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Revolution, </a:t>
            </a:r>
            <a:r>
              <a:rPr lang="en-US" sz="2400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it made Great Britain  into a rich and powerful country. Today of course many textiles are made of synthetic fibers, many are made from oil.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Until Twentieth century, all cloth was made from plant and animal fibers, Wool from sheep, silk from silk worms, and linen from flax.  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t2.gstatic.com/images?q=tbn:ANd9GcSHSYYH8CxaHzUKoY3lFkk7uhIiCp_PoOY1_Ya0NmsFCRGSPuZ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14400" y="457200"/>
            <a:ext cx="762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b="1" i="1" u="sng" dirty="0" smtClean="0">
                <a:latin typeface="Times New Roman" pitchFamily="18" charset="0"/>
                <a:cs typeface="Times New Roman" pitchFamily="18" charset="0"/>
              </a:rPr>
              <a:t>The Steam Machine</a:t>
            </a:r>
            <a:endParaRPr lang="en-CA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143000"/>
            <a:ext cx="800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 smtClean="0">
                <a:solidFill>
                  <a:srgbClr val="0091C4"/>
                </a:solidFill>
                <a:latin typeface="Times New Roman" pitchFamily="18" charset="0"/>
                <a:cs typeface="Times New Roman" pitchFamily="18" charset="0"/>
              </a:rPr>
              <a:t>Other industries also became dependent upon a secure source of power. Many industries close to a source of power of running water could use water wheels to run machines, as long as the factory was not to big</a:t>
            </a:r>
            <a:r>
              <a:rPr lang="en-CA" dirty="0" smtClean="0">
                <a:solidFill>
                  <a:srgbClr val="0091C4"/>
                </a:solidFill>
                <a:latin typeface="Times New Roman" pitchFamily="18" charset="0"/>
                <a:cs typeface="Times New Roman" pitchFamily="18" charset="0"/>
              </a:rPr>
              <a:t>. But the lack of power was a major problem for many factory owners. It was a big breakthrough for providing power for </a:t>
            </a:r>
            <a:r>
              <a:rPr lang="en-CA" dirty="0" err="1" smtClean="0">
                <a:solidFill>
                  <a:srgbClr val="0091C4"/>
                </a:solidFill>
                <a:latin typeface="Times New Roman" pitchFamily="18" charset="0"/>
                <a:cs typeface="Times New Roman" pitchFamily="18" charset="0"/>
              </a:rPr>
              <a:t>factorys</a:t>
            </a:r>
            <a:r>
              <a:rPr lang="en-CA" dirty="0" smtClean="0">
                <a:solidFill>
                  <a:srgbClr val="0091C4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CA" dirty="0">
              <a:solidFill>
                <a:srgbClr val="0091C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6417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2800" b="1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The Iron And Coal Industries</a:t>
            </a:r>
            <a:endParaRPr lang="en-CA" sz="2800" b="1" i="1" u="sng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86000"/>
          </a:xfrm>
        </p:spPr>
        <p:txBody>
          <a:bodyPr/>
          <a:lstStyle/>
          <a:p>
            <a:pPr>
              <a:buNone/>
            </a:pPr>
            <a:r>
              <a:rPr lang="en-CA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The Iron and Coal Industries were also an important Industry to the Industrial Revolution, they began to grow much faster after the 1750s, that’s when Abraham Darby invented a process for making better </a:t>
            </a:r>
            <a:r>
              <a:rPr lang="en-CA" sz="2400" b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cast-iron</a:t>
            </a:r>
            <a:r>
              <a:rPr lang="en-CA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 Improvements by other inventors followed by quickly after this had happened. Soon cast iron products were available almost everywhere.</a:t>
            </a:r>
            <a:endParaRPr lang="en-CA" sz="2400" b="1" u="sng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Pro’s and Con’s of the Industrial...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>
              <a:buNone/>
            </a:pPr>
            <a:r>
              <a:rPr lang="en-CA" dirty="0" smtClean="0"/>
              <a:t>Revolution. 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en-CA" dirty="0" smtClean="0"/>
              <a:t>Pro: Lots of new inventions came quickly and faster to society. Faster ways to make cast-iron.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en-CA" dirty="0" smtClean="0"/>
              <a:t>Con: People got disease's faster because of the problems with fumes and toxins. Inhaling cast iron fumes caused more sickness.</a:t>
            </a:r>
            <a:endParaRPr lang="en-C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263</Words>
  <Application>Microsoft Office PowerPoint</Application>
  <PresentationFormat>On-screen Show (4:3)</PresentationFormat>
  <Paragraphs>13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Slide 1</vt:lpstr>
      <vt:lpstr>The Textile Industry</vt:lpstr>
      <vt:lpstr>Slide 3</vt:lpstr>
      <vt:lpstr>The Iron And Coal Industries</vt:lpstr>
      <vt:lpstr>Pro’s and Con’s of the Industrial... </vt:lpstr>
    </vt:vector>
  </TitlesOfParts>
  <Company>Reynolds Secondary SD61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</dc:title>
  <dc:creator>Student</dc:creator>
  <cp:lastModifiedBy>jordan</cp:lastModifiedBy>
  <cp:revision>16</cp:revision>
  <dcterms:created xsi:type="dcterms:W3CDTF">2010-11-18T20:43:41Z</dcterms:created>
  <dcterms:modified xsi:type="dcterms:W3CDTF">2010-11-26T21:21:54Z</dcterms:modified>
</cp:coreProperties>
</file>